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6380C-4BCD-467B-AA91-BD76DB3389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11A9D30-0EAD-4FED-B5AD-512D40D705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2E64B922-78BE-4244-B1B1-BA9909E658D8}"/>
              </a:ext>
            </a:extLst>
          </p:cNvPr>
          <p:cNvSpPr>
            <a:spLocks noGrp="1"/>
          </p:cNvSpPr>
          <p:nvPr>
            <p:ph type="dt" sz="half" idx="10"/>
          </p:nvPr>
        </p:nvSpPr>
        <p:spPr/>
        <p:txBody>
          <a:bodyPr/>
          <a:lstStyle/>
          <a:p>
            <a:fld id="{BC349DF2-1A3C-48DF-B064-697141CC64BA}" type="datetimeFigureOut">
              <a:rPr lang="es-MX" smtClean="0"/>
              <a:t>06/10/2021</a:t>
            </a:fld>
            <a:endParaRPr lang="es-MX"/>
          </a:p>
        </p:txBody>
      </p:sp>
      <p:sp>
        <p:nvSpPr>
          <p:cNvPr id="5" name="Marcador de pie de página 4">
            <a:extLst>
              <a:ext uri="{FF2B5EF4-FFF2-40B4-BE49-F238E27FC236}">
                <a16:creationId xmlns:a16="http://schemas.microsoft.com/office/drawing/2014/main" id="{36AEBDBD-2EF5-4227-8633-0E6D750B98F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BA90675-359C-454E-BDA4-F1184CC8E584}"/>
              </a:ext>
            </a:extLst>
          </p:cNvPr>
          <p:cNvSpPr>
            <a:spLocks noGrp="1"/>
          </p:cNvSpPr>
          <p:nvPr>
            <p:ph type="sldNum" sz="quarter" idx="12"/>
          </p:nvPr>
        </p:nvSpPr>
        <p:spPr/>
        <p:txBody>
          <a:bodyPr/>
          <a:lstStyle/>
          <a:p>
            <a:fld id="{FE19B38E-D260-459B-A1DD-E4E955B9C323}" type="slidenum">
              <a:rPr lang="es-MX" smtClean="0"/>
              <a:t>‹Nº›</a:t>
            </a:fld>
            <a:endParaRPr lang="es-MX"/>
          </a:p>
        </p:txBody>
      </p:sp>
    </p:spTree>
    <p:extLst>
      <p:ext uri="{BB962C8B-B14F-4D97-AF65-F5344CB8AC3E}">
        <p14:creationId xmlns:p14="http://schemas.microsoft.com/office/powerpoint/2010/main" val="23137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862E2-9672-422A-BE16-B3B08A25CC5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B5CAF62-4CA8-4961-BCA6-FCDD9900FE9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4DD58AF-E5F4-4B2F-BC1F-D448E9A978DD}"/>
              </a:ext>
            </a:extLst>
          </p:cNvPr>
          <p:cNvSpPr>
            <a:spLocks noGrp="1"/>
          </p:cNvSpPr>
          <p:nvPr>
            <p:ph type="dt" sz="half" idx="10"/>
          </p:nvPr>
        </p:nvSpPr>
        <p:spPr/>
        <p:txBody>
          <a:bodyPr/>
          <a:lstStyle/>
          <a:p>
            <a:fld id="{BC349DF2-1A3C-48DF-B064-697141CC64BA}" type="datetimeFigureOut">
              <a:rPr lang="es-MX" smtClean="0"/>
              <a:t>06/10/2021</a:t>
            </a:fld>
            <a:endParaRPr lang="es-MX"/>
          </a:p>
        </p:txBody>
      </p:sp>
      <p:sp>
        <p:nvSpPr>
          <p:cNvPr id="5" name="Marcador de pie de página 4">
            <a:extLst>
              <a:ext uri="{FF2B5EF4-FFF2-40B4-BE49-F238E27FC236}">
                <a16:creationId xmlns:a16="http://schemas.microsoft.com/office/drawing/2014/main" id="{9413D6EF-921E-4B11-AB20-72A521AA0B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22B96D4-AEE1-4111-922D-53CF2CEB194C}"/>
              </a:ext>
            </a:extLst>
          </p:cNvPr>
          <p:cNvSpPr>
            <a:spLocks noGrp="1"/>
          </p:cNvSpPr>
          <p:nvPr>
            <p:ph type="sldNum" sz="quarter" idx="12"/>
          </p:nvPr>
        </p:nvSpPr>
        <p:spPr/>
        <p:txBody>
          <a:bodyPr/>
          <a:lstStyle/>
          <a:p>
            <a:fld id="{FE19B38E-D260-459B-A1DD-E4E955B9C323}" type="slidenum">
              <a:rPr lang="es-MX" smtClean="0"/>
              <a:t>‹Nº›</a:t>
            </a:fld>
            <a:endParaRPr lang="es-MX"/>
          </a:p>
        </p:txBody>
      </p:sp>
    </p:spTree>
    <p:extLst>
      <p:ext uri="{BB962C8B-B14F-4D97-AF65-F5344CB8AC3E}">
        <p14:creationId xmlns:p14="http://schemas.microsoft.com/office/powerpoint/2010/main" val="370843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AB5B710-DDA8-44E9-83FC-82EF30AA1F3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1ECB783-89BC-4769-A0AF-E8CEA40D640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F0D8A55-A203-4FFE-BD4B-E29D0F4162B9}"/>
              </a:ext>
            </a:extLst>
          </p:cNvPr>
          <p:cNvSpPr>
            <a:spLocks noGrp="1"/>
          </p:cNvSpPr>
          <p:nvPr>
            <p:ph type="dt" sz="half" idx="10"/>
          </p:nvPr>
        </p:nvSpPr>
        <p:spPr/>
        <p:txBody>
          <a:bodyPr/>
          <a:lstStyle/>
          <a:p>
            <a:fld id="{BC349DF2-1A3C-48DF-B064-697141CC64BA}" type="datetimeFigureOut">
              <a:rPr lang="es-MX" smtClean="0"/>
              <a:t>06/10/2021</a:t>
            </a:fld>
            <a:endParaRPr lang="es-MX"/>
          </a:p>
        </p:txBody>
      </p:sp>
      <p:sp>
        <p:nvSpPr>
          <p:cNvPr id="5" name="Marcador de pie de página 4">
            <a:extLst>
              <a:ext uri="{FF2B5EF4-FFF2-40B4-BE49-F238E27FC236}">
                <a16:creationId xmlns:a16="http://schemas.microsoft.com/office/drawing/2014/main" id="{A75EE99E-4ADC-4DDD-83D8-BA7A07B6928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C44A5DB-1305-4052-BFF9-89240E84C5BC}"/>
              </a:ext>
            </a:extLst>
          </p:cNvPr>
          <p:cNvSpPr>
            <a:spLocks noGrp="1"/>
          </p:cNvSpPr>
          <p:nvPr>
            <p:ph type="sldNum" sz="quarter" idx="12"/>
          </p:nvPr>
        </p:nvSpPr>
        <p:spPr/>
        <p:txBody>
          <a:bodyPr/>
          <a:lstStyle/>
          <a:p>
            <a:fld id="{FE19B38E-D260-459B-A1DD-E4E955B9C323}" type="slidenum">
              <a:rPr lang="es-MX" smtClean="0"/>
              <a:t>‹Nº›</a:t>
            </a:fld>
            <a:endParaRPr lang="es-MX"/>
          </a:p>
        </p:txBody>
      </p:sp>
    </p:spTree>
    <p:extLst>
      <p:ext uri="{BB962C8B-B14F-4D97-AF65-F5344CB8AC3E}">
        <p14:creationId xmlns:p14="http://schemas.microsoft.com/office/powerpoint/2010/main" val="17376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C9B81C-9FFE-4137-93D7-3A37BB910A4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138BC20-B423-4942-B3AD-41C7741CED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8ED555B-3AE6-4EDB-96D9-D555FB6B3743}"/>
              </a:ext>
            </a:extLst>
          </p:cNvPr>
          <p:cNvSpPr>
            <a:spLocks noGrp="1"/>
          </p:cNvSpPr>
          <p:nvPr>
            <p:ph type="dt" sz="half" idx="10"/>
          </p:nvPr>
        </p:nvSpPr>
        <p:spPr/>
        <p:txBody>
          <a:bodyPr/>
          <a:lstStyle/>
          <a:p>
            <a:fld id="{BC349DF2-1A3C-48DF-B064-697141CC64BA}" type="datetimeFigureOut">
              <a:rPr lang="es-MX" smtClean="0"/>
              <a:t>06/10/2021</a:t>
            </a:fld>
            <a:endParaRPr lang="es-MX"/>
          </a:p>
        </p:txBody>
      </p:sp>
      <p:sp>
        <p:nvSpPr>
          <p:cNvPr id="5" name="Marcador de pie de página 4">
            <a:extLst>
              <a:ext uri="{FF2B5EF4-FFF2-40B4-BE49-F238E27FC236}">
                <a16:creationId xmlns:a16="http://schemas.microsoft.com/office/drawing/2014/main" id="{3D04E717-F761-4872-A901-201ECA20E2E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78AC7F1-806E-4744-8DE4-8926BDC33879}"/>
              </a:ext>
            </a:extLst>
          </p:cNvPr>
          <p:cNvSpPr>
            <a:spLocks noGrp="1"/>
          </p:cNvSpPr>
          <p:nvPr>
            <p:ph type="sldNum" sz="quarter" idx="12"/>
          </p:nvPr>
        </p:nvSpPr>
        <p:spPr/>
        <p:txBody>
          <a:bodyPr/>
          <a:lstStyle/>
          <a:p>
            <a:fld id="{FE19B38E-D260-459B-A1DD-E4E955B9C323}" type="slidenum">
              <a:rPr lang="es-MX" smtClean="0"/>
              <a:t>‹Nº›</a:t>
            </a:fld>
            <a:endParaRPr lang="es-MX"/>
          </a:p>
        </p:txBody>
      </p:sp>
    </p:spTree>
    <p:extLst>
      <p:ext uri="{BB962C8B-B14F-4D97-AF65-F5344CB8AC3E}">
        <p14:creationId xmlns:p14="http://schemas.microsoft.com/office/powerpoint/2010/main" val="103888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51D5B1-3BDD-4C33-9BFC-7C305AE6E0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4D9AAF4-6A99-49D0-B7F4-1F759F557F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33A708-4CE2-405E-A1CF-FC3E3D5EE2D7}"/>
              </a:ext>
            </a:extLst>
          </p:cNvPr>
          <p:cNvSpPr>
            <a:spLocks noGrp="1"/>
          </p:cNvSpPr>
          <p:nvPr>
            <p:ph type="dt" sz="half" idx="10"/>
          </p:nvPr>
        </p:nvSpPr>
        <p:spPr/>
        <p:txBody>
          <a:bodyPr/>
          <a:lstStyle/>
          <a:p>
            <a:fld id="{BC349DF2-1A3C-48DF-B064-697141CC64BA}" type="datetimeFigureOut">
              <a:rPr lang="es-MX" smtClean="0"/>
              <a:t>06/10/2021</a:t>
            </a:fld>
            <a:endParaRPr lang="es-MX"/>
          </a:p>
        </p:txBody>
      </p:sp>
      <p:sp>
        <p:nvSpPr>
          <p:cNvPr id="5" name="Marcador de pie de página 4">
            <a:extLst>
              <a:ext uri="{FF2B5EF4-FFF2-40B4-BE49-F238E27FC236}">
                <a16:creationId xmlns:a16="http://schemas.microsoft.com/office/drawing/2014/main" id="{A85045D6-CB96-48A8-889C-FD10D47A32A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8CD3ECA-C071-4187-A3CB-0C72E438A29F}"/>
              </a:ext>
            </a:extLst>
          </p:cNvPr>
          <p:cNvSpPr>
            <a:spLocks noGrp="1"/>
          </p:cNvSpPr>
          <p:nvPr>
            <p:ph type="sldNum" sz="quarter" idx="12"/>
          </p:nvPr>
        </p:nvSpPr>
        <p:spPr/>
        <p:txBody>
          <a:bodyPr/>
          <a:lstStyle/>
          <a:p>
            <a:fld id="{FE19B38E-D260-459B-A1DD-E4E955B9C323}" type="slidenum">
              <a:rPr lang="es-MX" smtClean="0"/>
              <a:t>‹Nº›</a:t>
            </a:fld>
            <a:endParaRPr lang="es-MX"/>
          </a:p>
        </p:txBody>
      </p:sp>
    </p:spTree>
    <p:extLst>
      <p:ext uri="{BB962C8B-B14F-4D97-AF65-F5344CB8AC3E}">
        <p14:creationId xmlns:p14="http://schemas.microsoft.com/office/powerpoint/2010/main" val="71330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D9328-EF0F-4A24-8B13-B2A516774B0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DB32373-D5D3-42D7-AF70-1A9A078D165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0241881-0AF4-4FAF-9B81-9CF6BF7A94E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F54003CE-F2A1-4DE4-94A6-29E93160F38F}"/>
              </a:ext>
            </a:extLst>
          </p:cNvPr>
          <p:cNvSpPr>
            <a:spLocks noGrp="1"/>
          </p:cNvSpPr>
          <p:nvPr>
            <p:ph type="dt" sz="half" idx="10"/>
          </p:nvPr>
        </p:nvSpPr>
        <p:spPr/>
        <p:txBody>
          <a:bodyPr/>
          <a:lstStyle/>
          <a:p>
            <a:fld id="{BC349DF2-1A3C-48DF-B064-697141CC64BA}" type="datetimeFigureOut">
              <a:rPr lang="es-MX" smtClean="0"/>
              <a:t>06/10/2021</a:t>
            </a:fld>
            <a:endParaRPr lang="es-MX"/>
          </a:p>
        </p:txBody>
      </p:sp>
      <p:sp>
        <p:nvSpPr>
          <p:cNvPr id="6" name="Marcador de pie de página 5">
            <a:extLst>
              <a:ext uri="{FF2B5EF4-FFF2-40B4-BE49-F238E27FC236}">
                <a16:creationId xmlns:a16="http://schemas.microsoft.com/office/drawing/2014/main" id="{98FF518C-82D0-4750-A002-7D1CD003DE8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C1FC77C-6DA6-4DA2-8ED3-5971B9C57E87}"/>
              </a:ext>
            </a:extLst>
          </p:cNvPr>
          <p:cNvSpPr>
            <a:spLocks noGrp="1"/>
          </p:cNvSpPr>
          <p:nvPr>
            <p:ph type="sldNum" sz="quarter" idx="12"/>
          </p:nvPr>
        </p:nvSpPr>
        <p:spPr/>
        <p:txBody>
          <a:bodyPr/>
          <a:lstStyle/>
          <a:p>
            <a:fld id="{FE19B38E-D260-459B-A1DD-E4E955B9C323}" type="slidenum">
              <a:rPr lang="es-MX" smtClean="0"/>
              <a:t>‹Nº›</a:t>
            </a:fld>
            <a:endParaRPr lang="es-MX"/>
          </a:p>
        </p:txBody>
      </p:sp>
    </p:spTree>
    <p:extLst>
      <p:ext uri="{BB962C8B-B14F-4D97-AF65-F5344CB8AC3E}">
        <p14:creationId xmlns:p14="http://schemas.microsoft.com/office/powerpoint/2010/main" val="391119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61576-86FE-42F3-B4BF-437F3774F6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1EC6D79-25FB-4B9B-AFD6-6D732DDF1E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1CAE5F0-D0FA-4A8C-B47D-932104A0157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D2FFDE0-76FB-48FC-B56C-B5B8F9269A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D4C75D3-FD9A-4A31-9CDB-C5CE3BC5C3B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EC924EE6-BF17-44B7-B1DC-CCE4D13BE083}"/>
              </a:ext>
            </a:extLst>
          </p:cNvPr>
          <p:cNvSpPr>
            <a:spLocks noGrp="1"/>
          </p:cNvSpPr>
          <p:nvPr>
            <p:ph type="dt" sz="half" idx="10"/>
          </p:nvPr>
        </p:nvSpPr>
        <p:spPr/>
        <p:txBody>
          <a:bodyPr/>
          <a:lstStyle/>
          <a:p>
            <a:fld id="{BC349DF2-1A3C-48DF-B064-697141CC64BA}" type="datetimeFigureOut">
              <a:rPr lang="es-MX" smtClean="0"/>
              <a:t>06/10/2021</a:t>
            </a:fld>
            <a:endParaRPr lang="es-MX"/>
          </a:p>
        </p:txBody>
      </p:sp>
      <p:sp>
        <p:nvSpPr>
          <p:cNvPr id="8" name="Marcador de pie de página 7">
            <a:extLst>
              <a:ext uri="{FF2B5EF4-FFF2-40B4-BE49-F238E27FC236}">
                <a16:creationId xmlns:a16="http://schemas.microsoft.com/office/drawing/2014/main" id="{96490EC1-72E7-4DA9-905F-103BCA8B3BD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FA67E25-D77A-495B-A1E5-0477868E0AB7}"/>
              </a:ext>
            </a:extLst>
          </p:cNvPr>
          <p:cNvSpPr>
            <a:spLocks noGrp="1"/>
          </p:cNvSpPr>
          <p:nvPr>
            <p:ph type="sldNum" sz="quarter" idx="12"/>
          </p:nvPr>
        </p:nvSpPr>
        <p:spPr/>
        <p:txBody>
          <a:bodyPr/>
          <a:lstStyle/>
          <a:p>
            <a:fld id="{FE19B38E-D260-459B-A1DD-E4E955B9C323}" type="slidenum">
              <a:rPr lang="es-MX" smtClean="0"/>
              <a:t>‹Nº›</a:t>
            </a:fld>
            <a:endParaRPr lang="es-MX"/>
          </a:p>
        </p:txBody>
      </p:sp>
    </p:spTree>
    <p:extLst>
      <p:ext uri="{BB962C8B-B14F-4D97-AF65-F5344CB8AC3E}">
        <p14:creationId xmlns:p14="http://schemas.microsoft.com/office/powerpoint/2010/main" val="224818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25CF8B-778D-47C5-A8B4-E2CF226B127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13ADD39-053A-44D9-8BA0-8355276A3F71}"/>
              </a:ext>
            </a:extLst>
          </p:cNvPr>
          <p:cNvSpPr>
            <a:spLocks noGrp="1"/>
          </p:cNvSpPr>
          <p:nvPr>
            <p:ph type="dt" sz="half" idx="10"/>
          </p:nvPr>
        </p:nvSpPr>
        <p:spPr/>
        <p:txBody>
          <a:bodyPr/>
          <a:lstStyle/>
          <a:p>
            <a:fld id="{BC349DF2-1A3C-48DF-B064-697141CC64BA}" type="datetimeFigureOut">
              <a:rPr lang="es-MX" smtClean="0"/>
              <a:t>06/10/2021</a:t>
            </a:fld>
            <a:endParaRPr lang="es-MX"/>
          </a:p>
        </p:txBody>
      </p:sp>
      <p:sp>
        <p:nvSpPr>
          <p:cNvPr id="4" name="Marcador de pie de página 3">
            <a:extLst>
              <a:ext uri="{FF2B5EF4-FFF2-40B4-BE49-F238E27FC236}">
                <a16:creationId xmlns:a16="http://schemas.microsoft.com/office/drawing/2014/main" id="{BE054CA4-A561-4876-BA80-6834E42BA7B4}"/>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65ABF5E-42AF-4091-8252-2499E23DE3CE}"/>
              </a:ext>
            </a:extLst>
          </p:cNvPr>
          <p:cNvSpPr>
            <a:spLocks noGrp="1"/>
          </p:cNvSpPr>
          <p:nvPr>
            <p:ph type="sldNum" sz="quarter" idx="12"/>
          </p:nvPr>
        </p:nvSpPr>
        <p:spPr/>
        <p:txBody>
          <a:bodyPr/>
          <a:lstStyle/>
          <a:p>
            <a:fld id="{FE19B38E-D260-459B-A1DD-E4E955B9C323}" type="slidenum">
              <a:rPr lang="es-MX" smtClean="0"/>
              <a:t>‹Nº›</a:t>
            </a:fld>
            <a:endParaRPr lang="es-MX"/>
          </a:p>
        </p:txBody>
      </p:sp>
    </p:spTree>
    <p:extLst>
      <p:ext uri="{BB962C8B-B14F-4D97-AF65-F5344CB8AC3E}">
        <p14:creationId xmlns:p14="http://schemas.microsoft.com/office/powerpoint/2010/main" val="34776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DF60ED-50D5-4B8A-B300-C42043A5AFB4}"/>
              </a:ext>
            </a:extLst>
          </p:cNvPr>
          <p:cNvSpPr>
            <a:spLocks noGrp="1"/>
          </p:cNvSpPr>
          <p:nvPr>
            <p:ph type="dt" sz="half" idx="10"/>
          </p:nvPr>
        </p:nvSpPr>
        <p:spPr/>
        <p:txBody>
          <a:bodyPr/>
          <a:lstStyle/>
          <a:p>
            <a:fld id="{BC349DF2-1A3C-48DF-B064-697141CC64BA}" type="datetimeFigureOut">
              <a:rPr lang="es-MX" smtClean="0"/>
              <a:t>06/10/2021</a:t>
            </a:fld>
            <a:endParaRPr lang="es-MX"/>
          </a:p>
        </p:txBody>
      </p:sp>
      <p:sp>
        <p:nvSpPr>
          <p:cNvPr id="3" name="Marcador de pie de página 2">
            <a:extLst>
              <a:ext uri="{FF2B5EF4-FFF2-40B4-BE49-F238E27FC236}">
                <a16:creationId xmlns:a16="http://schemas.microsoft.com/office/drawing/2014/main" id="{05EDEE85-A0E1-45CA-AD9B-39071E50E92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848986C-6A1A-4BE0-A79C-FD25214AA7CC}"/>
              </a:ext>
            </a:extLst>
          </p:cNvPr>
          <p:cNvSpPr>
            <a:spLocks noGrp="1"/>
          </p:cNvSpPr>
          <p:nvPr>
            <p:ph type="sldNum" sz="quarter" idx="12"/>
          </p:nvPr>
        </p:nvSpPr>
        <p:spPr/>
        <p:txBody>
          <a:bodyPr/>
          <a:lstStyle/>
          <a:p>
            <a:fld id="{FE19B38E-D260-459B-A1DD-E4E955B9C323}" type="slidenum">
              <a:rPr lang="es-MX" smtClean="0"/>
              <a:t>‹Nº›</a:t>
            </a:fld>
            <a:endParaRPr lang="es-MX"/>
          </a:p>
        </p:txBody>
      </p:sp>
    </p:spTree>
    <p:extLst>
      <p:ext uri="{BB962C8B-B14F-4D97-AF65-F5344CB8AC3E}">
        <p14:creationId xmlns:p14="http://schemas.microsoft.com/office/powerpoint/2010/main" val="76862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177472-37A3-4FEA-9070-D9E8521057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361634A-B397-463D-9461-57B4535D5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20FFEBEE-460C-461C-BB81-59FAB4F15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224290A-20BC-4B67-848F-FC891D5ED53E}"/>
              </a:ext>
            </a:extLst>
          </p:cNvPr>
          <p:cNvSpPr>
            <a:spLocks noGrp="1"/>
          </p:cNvSpPr>
          <p:nvPr>
            <p:ph type="dt" sz="half" idx="10"/>
          </p:nvPr>
        </p:nvSpPr>
        <p:spPr/>
        <p:txBody>
          <a:bodyPr/>
          <a:lstStyle/>
          <a:p>
            <a:fld id="{BC349DF2-1A3C-48DF-B064-697141CC64BA}" type="datetimeFigureOut">
              <a:rPr lang="es-MX" smtClean="0"/>
              <a:t>06/10/2021</a:t>
            </a:fld>
            <a:endParaRPr lang="es-MX"/>
          </a:p>
        </p:txBody>
      </p:sp>
      <p:sp>
        <p:nvSpPr>
          <p:cNvPr id="6" name="Marcador de pie de página 5">
            <a:extLst>
              <a:ext uri="{FF2B5EF4-FFF2-40B4-BE49-F238E27FC236}">
                <a16:creationId xmlns:a16="http://schemas.microsoft.com/office/drawing/2014/main" id="{94263138-B239-47A0-8A3D-82BB97AE00F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CD8AD61-C2FB-41FE-B99E-2F41B4BB57AC}"/>
              </a:ext>
            </a:extLst>
          </p:cNvPr>
          <p:cNvSpPr>
            <a:spLocks noGrp="1"/>
          </p:cNvSpPr>
          <p:nvPr>
            <p:ph type="sldNum" sz="quarter" idx="12"/>
          </p:nvPr>
        </p:nvSpPr>
        <p:spPr/>
        <p:txBody>
          <a:bodyPr/>
          <a:lstStyle/>
          <a:p>
            <a:fld id="{FE19B38E-D260-459B-A1DD-E4E955B9C323}" type="slidenum">
              <a:rPr lang="es-MX" smtClean="0"/>
              <a:t>‹Nº›</a:t>
            </a:fld>
            <a:endParaRPr lang="es-MX"/>
          </a:p>
        </p:txBody>
      </p:sp>
    </p:spTree>
    <p:extLst>
      <p:ext uri="{BB962C8B-B14F-4D97-AF65-F5344CB8AC3E}">
        <p14:creationId xmlns:p14="http://schemas.microsoft.com/office/powerpoint/2010/main" val="335057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4F223D-04AB-45BD-BCD1-AB51DA9EB8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C23B8F3-7DE9-4C19-95DE-63F36893F7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14134378-9C34-4D5B-AA92-5501FD821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DD82F0-3CA8-425F-9198-E2494E5DABAE}"/>
              </a:ext>
            </a:extLst>
          </p:cNvPr>
          <p:cNvSpPr>
            <a:spLocks noGrp="1"/>
          </p:cNvSpPr>
          <p:nvPr>
            <p:ph type="dt" sz="half" idx="10"/>
          </p:nvPr>
        </p:nvSpPr>
        <p:spPr/>
        <p:txBody>
          <a:bodyPr/>
          <a:lstStyle/>
          <a:p>
            <a:fld id="{BC349DF2-1A3C-48DF-B064-697141CC64BA}" type="datetimeFigureOut">
              <a:rPr lang="es-MX" smtClean="0"/>
              <a:t>06/10/2021</a:t>
            </a:fld>
            <a:endParaRPr lang="es-MX"/>
          </a:p>
        </p:txBody>
      </p:sp>
      <p:sp>
        <p:nvSpPr>
          <p:cNvPr id="6" name="Marcador de pie de página 5">
            <a:extLst>
              <a:ext uri="{FF2B5EF4-FFF2-40B4-BE49-F238E27FC236}">
                <a16:creationId xmlns:a16="http://schemas.microsoft.com/office/drawing/2014/main" id="{049A0926-DBE9-43DD-8D45-55779E00113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5292BC9-C1AF-42BC-9B49-95CD6749AFF1}"/>
              </a:ext>
            </a:extLst>
          </p:cNvPr>
          <p:cNvSpPr>
            <a:spLocks noGrp="1"/>
          </p:cNvSpPr>
          <p:nvPr>
            <p:ph type="sldNum" sz="quarter" idx="12"/>
          </p:nvPr>
        </p:nvSpPr>
        <p:spPr/>
        <p:txBody>
          <a:bodyPr/>
          <a:lstStyle/>
          <a:p>
            <a:fld id="{FE19B38E-D260-459B-A1DD-E4E955B9C323}" type="slidenum">
              <a:rPr lang="es-MX" smtClean="0"/>
              <a:t>‹Nº›</a:t>
            </a:fld>
            <a:endParaRPr lang="es-MX"/>
          </a:p>
        </p:txBody>
      </p:sp>
    </p:spTree>
    <p:extLst>
      <p:ext uri="{BB962C8B-B14F-4D97-AF65-F5344CB8AC3E}">
        <p14:creationId xmlns:p14="http://schemas.microsoft.com/office/powerpoint/2010/main" val="375444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CDAF74-A82F-460F-AEB9-33317EA14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D7A96E5-2D8F-473D-B803-38D03D6D0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E878961-DB7B-4F3B-B7A4-158A3933A0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49DF2-1A3C-48DF-B064-697141CC64BA}" type="datetimeFigureOut">
              <a:rPr lang="es-MX" smtClean="0"/>
              <a:t>06/10/2021</a:t>
            </a:fld>
            <a:endParaRPr lang="es-MX"/>
          </a:p>
        </p:txBody>
      </p:sp>
      <p:sp>
        <p:nvSpPr>
          <p:cNvPr id="5" name="Marcador de pie de página 4">
            <a:extLst>
              <a:ext uri="{FF2B5EF4-FFF2-40B4-BE49-F238E27FC236}">
                <a16:creationId xmlns:a16="http://schemas.microsoft.com/office/drawing/2014/main" id="{27F50C4B-9506-43B6-8DA9-A87212DDFD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4C45E47-6C6D-4422-95CB-F05494500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B38E-D260-459B-A1DD-E4E955B9C323}" type="slidenum">
              <a:rPr lang="es-MX" smtClean="0"/>
              <a:t>‹Nº›</a:t>
            </a:fld>
            <a:endParaRPr lang="es-MX"/>
          </a:p>
        </p:txBody>
      </p:sp>
    </p:spTree>
    <p:extLst>
      <p:ext uri="{BB962C8B-B14F-4D97-AF65-F5344CB8AC3E}">
        <p14:creationId xmlns:p14="http://schemas.microsoft.com/office/powerpoint/2010/main" val="4158461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D6ECE6-4987-4551-9E1B-65F125AF3E0E}"/>
              </a:ext>
            </a:extLst>
          </p:cNvPr>
          <p:cNvSpPr>
            <a:spLocks noGrp="1"/>
          </p:cNvSpPr>
          <p:nvPr>
            <p:ph type="ctrTitle"/>
          </p:nvPr>
        </p:nvSpPr>
        <p:spPr/>
        <p:txBody>
          <a:bodyPr/>
          <a:lstStyle/>
          <a:p>
            <a:r>
              <a:rPr lang="es-ES" dirty="0"/>
              <a:t>Modelo Entidad-Relación</a:t>
            </a:r>
            <a:endParaRPr lang="es-MX" dirty="0"/>
          </a:p>
        </p:txBody>
      </p:sp>
    </p:spTree>
    <p:extLst>
      <p:ext uri="{BB962C8B-B14F-4D97-AF65-F5344CB8AC3E}">
        <p14:creationId xmlns:p14="http://schemas.microsoft.com/office/powerpoint/2010/main" val="215045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86496-D191-4307-8998-6B2B244E1587}"/>
              </a:ext>
            </a:extLst>
          </p:cNvPr>
          <p:cNvSpPr>
            <a:spLocks noGrp="1"/>
          </p:cNvSpPr>
          <p:nvPr>
            <p:ph type="title"/>
          </p:nvPr>
        </p:nvSpPr>
        <p:spPr/>
        <p:txBody>
          <a:bodyPr/>
          <a:lstStyle/>
          <a:p>
            <a:r>
              <a:rPr lang="es-ES" b="1" dirty="0"/>
              <a:t>Varios a varios</a:t>
            </a:r>
            <a:r>
              <a:rPr lang="es-ES" dirty="0"/>
              <a:t>:</a:t>
            </a:r>
            <a:endParaRPr lang="es-MX" dirty="0"/>
          </a:p>
        </p:txBody>
      </p:sp>
      <p:sp>
        <p:nvSpPr>
          <p:cNvPr id="3" name="Marcador de contenido 2">
            <a:extLst>
              <a:ext uri="{FF2B5EF4-FFF2-40B4-BE49-F238E27FC236}">
                <a16:creationId xmlns:a16="http://schemas.microsoft.com/office/drawing/2014/main" id="{471C5070-6C4D-4B10-8CD4-CB60CB828341}"/>
              </a:ext>
            </a:extLst>
          </p:cNvPr>
          <p:cNvSpPr>
            <a:spLocks noGrp="1"/>
          </p:cNvSpPr>
          <p:nvPr>
            <p:ph idx="1"/>
          </p:nvPr>
        </p:nvSpPr>
        <p:spPr/>
        <p:txBody>
          <a:bodyPr/>
          <a:lstStyle/>
          <a:p>
            <a:r>
              <a:rPr lang="es-ES" dirty="0"/>
              <a:t>determina que una entidad puede relacionarse con otra con ninguno o varios registros y viceversa. Por ejemplo, en el taller un coche puede ser reparado por varios mecánicos distintos y esos mecánicos pueden reparar varios coches distintos.</a:t>
            </a:r>
            <a:endParaRPr lang="es-MX" dirty="0"/>
          </a:p>
        </p:txBody>
      </p:sp>
      <p:pic>
        <p:nvPicPr>
          <p:cNvPr id="5" name="Imagen 4" descr="Diagrama, Forma&#10;&#10;Descripción generada automáticamente">
            <a:extLst>
              <a:ext uri="{FF2B5EF4-FFF2-40B4-BE49-F238E27FC236}">
                <a16:creationId xmlns:a16="http://schemas.microsoft.com/office/drawing/2014/main" id="{062D9399-5175-4FC7-A299-0A6A0DE0A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290" y="3841651"/>
            <a:ext cx="8781855" cy="1325563"/>
          </a:xfrm>
          <a:prstGeom prst="rect">
            <a:avLst/>
          </a:prstGeom>
        </p:spPr>
      </p:pic>
    </p:spTree>
    <p:extLst>
      <p:ext uri="{BB962C8B-B14F-4D97-AF65-F5344CB8AC3E}">
        <p14:creationId xmlns:p14="http://schemas.microsoft.com/office/powerpoint/2010/main" val="92733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58F31-6261-4467-8A97-7318B5EA85FC}"/>
              </a:ext>
            </a:extLst>
          </p:cNvPr>
          <p:cNvSpPr>
            <a:spLocks noGrp="1"/>
          </p:cNvSpPr>
          <p:nvPr>
            <p:ph type="title"/>
          </p:nvPr>
        </p:nvSpPr>
        <p:spPr>
          <a:xfrm>
            <a:off x="626165" y="166343"/>
            <a:ext cx="10515600" cy="1325563"/>
          </a:xfrm>
        </p:spPr>
        <p:txBody>
          <a:bodyPr/>
          <a:lstStyle/>
          <a:p>
            <a:r>
              <a:rPr lang="es-ES" b="1" dirty="0"/>
              <a:t>Claves  ( Llaves )</a:t>
            </a:r>
            <a:endParaRPr lang="es-MX" dirty="0"/>
          </a:p>
        </p:txBody>
      </p:sp>
      <p:sp>
        <p:nvSpPr>
          <p:cNvPr id="3" name="Marcador de contenido 2">
            <a:extLst>
              <a:ext uri="{FF2B5EF4-FFF2-40B4-BE49-F238E27FC236}">
                <a16:creationId xmlns:a16="http://schemas.microsoft.com/office/drawing/2014/main" id="{FE9CC0F7-59F4-49B5-BD64-10ED719192D7}"/>
              </a:ext>
            </a:extLst>
          </p:cNvPr>
          <p:cNvSpPr>
            <a:spLocks noGrp="1"/>
          </p:cNvSpPr>
          <p:nvPr>
            <p:ph idx="1"/>
          </p:nvPr>
        </p:nvSpPr>
        <p:spPr>
          <a:xfrm>
            <a:off x="838200" y="1361798"/>
            <a:ext cx="10515600" cy="4601679"/>
          </a:xfrm>
        </p:spPr>
        <p:txBody>
          <a:bodyPr>
            <a:normAutofit/>
          </a:bodyPr>
          <a:lstStyle/>
          <a:p>
            <a:r>
              <a:rPr lang="es-ES" dirty="0"/>
              <a:t>Es el atributo de una entidad, al que le aplicamos una restricción que lo distingue de los demás registros (no permitiendo que el atributo específico se repita en la entidad) </a:t>
            </a:r>
          </a:p>
          <a:p>
            <a:r>
              <a:rPr lang="es-ES" b="1" dirty="0"/>
              <a:t>Clave primaria</a:t>
            </a:r>
            <a:r>
              <a:rPr lang="es-ES" dirty="0"/>
              <a:t>: identifica inequívocamente un solo atributo no permitiendo que se repita en la misma entidad.</a:t>
            </a:r>
          </a:p>
          <a:p>
            <a:r>
              <a:rPr lang="es-ES" b="1" dirty="0"/>
              <a:t>Clave externa</a:t>
            </a:r>
            <a:r>
              <a:rPr lang="es-ES" dirty="0"/>
              <a:t> o </a:t>
            </a:r>
            <a:r>
              <a:rPr lang="es-ES" b="1" dirty="0"/>
              <a:t>clave foránea</a:t>
            </a:r>
            <a:r>
              <a:rPr lang="es-ES" dirty="0"/>
              <a:t>: este campo tiene que estar estrictamente relacionado con la clave primaria de otra entidad, para así exigir que exista previamente ese clave.</a:t>
            </a:r>
            <a:endParaRPr lang="es-MX" dirty="0"/>
          </a:p>
        </p:txBody>
      </p:sp>
      <p:pic>
        <p:nvPicPr>
          <p:cNvPr id="4" name="Imagen 3">
            <a:extLst>
              <a:ext uri="{FF2B5EF4-FFF2-40B4-BE49-F238E27FC236}">
                <a16:creationId xmlns:a16="http://schemas.microsoft.com/office/drawing/2014/main" id="{F4D7D11A-68D4-4359-AF01-E8EDAD0C434B}"/>
              </a:ext>
            </a:extLst>
          </p:cNvPr>
          <p:cNvPicPr>
            <a:picLocks noChangeAspect="1"/>
          </p:cNvPicPr>
          <p:nvPr/>
        </p:nvPicPr>
        <p:blipFill>
          <a:blip r:embed="rId2"/>
          <a:stretch>
            <a:fillRect/>
          </a:stretch>
        </p:blipFill>
        <p:spPr>
          <a:xfrm>
            <a:off x="7651060" y="4369905"/>
            <a:ext cx="3914775" cy="1828800"/>
          </a:xfrm>
          <a:prstGeom prst="rect">
            <a:avLst/>
          </a:prstGeom>
        </p:spPr>
      </p:pic>
    </p:spTree>
    <p:extLst>
      <p:ext uri="{BB962C8B-B14F-4D97-AF65-F5344CB8AC3E}">
        <p14:creationId xmlns:p14="http://schemas.microsoft.com/office/powerpoint/2010/main" val="203632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37F47DB8-8A43-4DA7-A527-06068BF3CF5A}"/>
              </a:ext>
            </a:extLst>
          </p:cNvPr>
          <p:cNvPicPr>
            <a:picLocks noGrp="1" noChangeAspect="1"/>
          </p:cNvPicPr>
          <p:nvPr>
            <p:ph idx="1"/>
          </p:nvPr>
        </p:nvPicPr>
        <p:blipFill>
          <a:blip r:embed="rId2"/>
          <a:stretch>
            <a:fillRect/>
          </a:stretch>
        </p:blipFill>
        <p:spPr>
          <a:xfrm>
            <a:off x="2424112" y="1125415"/>
            <a:ext cx="8621224" cy="5009479"/>
          </a:xfrm>
          <a:prstGeom prst="rect">
            <a:avLst/>
          </a:prstGeom>
        </p:spPr>
      </p:pic>
      <p:sp>
        <p:nvSpPr>
          <p:cNvPr id="2" name="Título 1">
            <a:extLst>
              <a:ext uri="{FF2B5EF4-FFF2-40B4-BE49-F238E27FC236}">
                <a16:creationId xmlns:a16="http://schemas.microsoft.com/office/drawing/2014/main" id="{519F6901-6DD6-4DB9-93DC-84BA78575CF2}"/>
              </a:ext>
            </a:extLst>
          </p:cNvPr>
          <p:cNvSpPr>
            <a:spLocks noGrp="1"/>
          </p:cNvSpPr>
          <p:nvPr>
            <p:ph type="title"/>
          </p:nvPr>
        </p:nvSpPr>
        <p:spPr/>
        <p:txBody>
          <a:bodyPr/>
          <a:lstStyle/>
          <a:p>
            <a:r>
              <a:rPr lang="es-ES" dirty="0"/>
              <a:t>ejemplo</a:t>
            </a:r>
            <a:endParaRPr lang="es-MX" dirty="0"/>
          </a:p>
        </p:txBody>
      </p:sp>
    </p:spTree>
    <p:extLst>
      <p:ext uri="{BB962C8B-B14F-4D97-AF65-F5344CB8AC3E}">
        <p14:creationId xmlns:p14="http://schemas.microsoft.com/office/powerpoint/2010/main" val="95724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74245-E5EA-46CF-8E0F-2A5E0DC2884A}"/>
              </a:ext>
            </a:extLst>
          </p:cNvPr>
          <p:cNvSpPr>
            <a:spLocks noGrp="1"/>
          </p:cNvSpPr>
          <p:nvPr>
            <p:ph type="title"/>
          </p:nvPr>
        </p:nvSpPr>
        <p:spPr/>
        <p:txBody>
          <a:bodyPr/>
          <a:lstStyle/>
          <a:p>
            <a:r>
              <a:rPr lang="es-ES" dirty="0"/>
              <a:t>otro</a:t>
            </a:r>
            <a:endParaRPr lang="es-MX" dirty="0"/>
          </a:p>
        </p:txBody>
      </p:sp>
      <p:pic>
        <p:nvPicPr>
          <p:cNvPr id="5" name="Marcador de contenido 4" descr="Diagrama&#10;&#10;Descripción generada automáticamente">
            <a:extLst>
              <a:ext uri="{FF2B5EF4-FFF2-40B4-BE49-F238E27FC236}">
                <a16:creationId xmlns:a16="http://schemas.microsoft.com/office/drawing/2014/main" id="{07DC201C-40B1-4679-8ADB-EE759F29D8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124" y="1120499"/>
            <a:ext cx="9651751" cy="5737501"/>
          </a:xfrm>
        </p:spPr>
      </p:pic>
    </p:spTree>
    <p:extLst>
      <p:ext uri="{BB962C8B-B14F-4D97-AF65-F5344CB8AC3E}">
        <p14:creationId xmlns:p14="http://schemas.microsoft.com/office/powerpoint/2010/main" val="21580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332BF-DED9-4A4B-89E1-0E9A9AB7B1D1}"/>
              </a:ext>
            </a:extLst>
          </p:cNvPr>
          <p:cNvSpPr>
            <a:spLocks noGrp="1"/>
          </p:cNvSpPr>
          <p:nvPr>
            <p:ph type="title"/>
          </p:nvPr>
        </p:nvSpPr>
        <p:spPr/>
        <p:txBody>
          <a:bodyPr/>
          <a:lstStyle/>
          <a:p>
            <a:r>
              <a:rPr lang="es-ES" dirty="0"/>
              <a:t>Modelo entidad-relación </a:t>
            </a:r>
            <a:endParaRPr lang="es-MX" dirty="0"/>
          </a:p>
        </p:txBody>
      </p:sp>
      <p:sp>
        <p:nvSpPr>
          <p:cNvPr id="3" name="Marcador de contenido 2">
            <a:extLst>
              <a:ext uri="{FF2B5EF4-FFF2-40B4-BE49-F238E27FC236}">
                <a16:creationId xmlns:a16="http://schemas.microsoft.com/office/drawing/2014/main" id="{A30BABD4-5092-491A-BEBD-7690C2AA6C9C}"/>
              </a:ext>
            </a:extLst>
          </p:cNvPr>
          <p:cNvSpPr>
            <a:spLocks noGrp="1"/>
          </p:cNvSpPr>
          <p:nvPr>
            <p:ph idx="1"/>
          </p:nvPr>
        </p:nvSpPr>
        <p:spPr/>
        <p:txBody>
          <a:bodyPr/>
          <a:lstStyle/>
          <a:p>
            <a:r>
              <a:rPr lang="es-ES" dirty="0"/>
              <a:t>El modelo entidad relación es una herramienta que permite representar de manera simplificada los componentes que participan en un proceso de negocio y el modo en el que estos se relacionan entre sí.</a:t>
            </a:r>
          </a:p>
          <a:p>
            <a:endParaRPr lang="es-MX" dirty="0"/>
          </a:p>
        </p:txBody>
      </p:sp>
      <p:pic>
        <p:nvPicPr>
          <p:cNvPr id="5" name="Imagen 4" descr="Diagrama&#10;&#10;Descripción generada automáticamente">
            <a:extLst>
              <a:ext uri="{FF2B5EF4-FFF2-40B4-BE49-F238E27FC236}">
                <a16:creationId xmlns:a16="http://schemas.microsoft.com/office/drawing/2014/main" id="{72B7E882-E267-4B5B-A4CB-2BA14C27B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028" y="3526141"/>
            <a:ext cx="8150986" cy="2650822"/>
          </a:xfrm>
          <a:prstGeom prst="rect">
            <a:avLst/>
          </a:prstGeom>
        </p:spPr>
      </p:pic>
    </p:spTree>
    <p:extLst>
      <p:ext uri="{BB962C8B-B14F-4D97-AF65-F5344CB8AC3E}">
        <p14:creationId xmlns:p14="http://schemas.microsoft.com/office/powerpoint/2010/main" val="63668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83EA9-5C26-4320-BD2C-014E82F781B6}"/>
              </a:ext>
            </a:extLst>
          </p:cNvPr>
          <p:cNvSpPr>
            <a:spLocks noGrp="1"/>
          </p:cNvSpPr>
          <p:nvPr>
            <p:ph type="title"/>
          </p:nvPr>
        </p:nvSpPr>
        <p:spPr/>
        <p:txBody>
          <a:bodyPr/>
          <a:lstStyle/>
          <a:p>
            <a:r>
              <a:rPr lang="es-ES" dirty="0"/>
              <a:t>El modelo entidad relación tiene tres elementos principales</a:t>
            </a:r>
            <a:endParaRPr lang="es-MX" dirty="0"/>
          </a:p>
        </p:txBody>
      </p:sp>
      <p:sp>
        <p:nvSpPr>
          <p:cNvPr id="3" name="Marcador de contenido 2">
            <a:extLst>
              <a:ext uri="{FF2B5EF4-FFF2-40B4-BE49-F238E27FC236}">
                <a16:creationId xmlns:a16="http://schemas.microsoft.com/office/drawing/2014/main" id="{2CD9300A-B5FE-4720-8CB8-3D31B2F3EDEC}"/>
              </a:ext>
            </a:extLst>
          </p:cNvPr>
          <p:cNvSpPr>
            <a:spLocks noGrp="1"/>
          </p:cNvSpPr>
          <p:nvPr>
            <p:ph idx="1"/>
          </p:nvPr>
        </p:nvSpPr>
        <p:spPr/>
        <p:txBody>
          <a:bodyPr>
            <a:normAutofit/>
          </a:bodyPr>
          <a:lstStyle/>
          <a:p>
            <a:r>
              <a:rPr lang="es-ES" sz="3200" dirty="0"/>
              <a:t>Entidades</a:t>
            </a:r>
          </a:p>
          <a:p>
            <a:endParaRPr lang="es-ES" sz="3200" dirty="0"/>
          </a:p>
          <a:p>
            <a:r>
              <a:rPr lang="es-ES" sz="3200" dirty="0"/>
              <a:t>Atributos</a:t>
            </a:r>
          </a:p>
          <a:p>
            <a:endParaRPr lang="es-ES" sz="3200" dirty="0"/>
          </a:p>
          <a:p>
            <a:r>
              <a:rPr lang="es-ES" sz="3200" dirty="0"/>
              <a:t>Relaciones</a:t>
            </a:r>
            <a:endParaRPr lang="es-MX" sz="3200" dirty="0"/>
          </a:p>
        </p:txBody>
      </p:sp>
      <p:pic>
        <p:nvPicPr>
          <p:cNvPr id="4" name="Imagen 3">
            <a:extLst>
              <a:ext uri="{FF2B5EF4-FFF2-40B4-BE49-F238E27FC236}">
                <a16:creationId xmlns:a16="http://schemas.microsoft.com/office/drawing/2014/main" id="{FAD4DBE3-0707-4CE0-85F1-016BBCB0B09E}"/>
              </a:ext>
            </a:extLst>
          </p:cNvPr>
          <p:cNvPicPr>
            <a:picLocks noChangeAspect="1"/>
          </p:cNvPicPr>
          <p:nvPr/>
        </p:nvPicPr>
        <p:blipFill>
          <a:blip r:embed="rId2"/>
          <a:stretch>
            <a:fillRect/>
          </a:stretch>
        </p:blipFill>
        <p:spPr>
          <a:xfrm>
            <a:off x="6951202" y="3503490"/>
            <a:ext cx="4785568" cy="2989385"/>
          </a:xfrm>
          <a:prstGeom prst="rect">
            <a:avLst/>
          </a:prstGeom>
        </p:spPr>
      </p:pic>
    </p:spTree>
    <p:extLst>
      <p:ext uri="{BB962C8B-B14F-4D97-AF65-F5344CB8AC3E}">
        <p14:creationId xmlns:p14="http://schemas.microsoft.com/office/powerpoint/2010/main" val="319247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4BD03A-304A-4AEB-B059-EE02E28BDD37}"/>
              </a:ext>
            </a:extLst>
          </p:cNvPr>
          <p:cNvSpPr>
            <a:spLocks noGrp="1"/>
          </p:cNvSpPr>
          <p:nvPr>
            <p:ph type="title"/>
          </p:nvPr>
        </p:nvSpPr>
        <p:spPr/>
        <p:txBody>
          <a:bodyPr/>
          <a:lstStyle/>
          <a:p>
            <a:r>
              <a:rPr lang="es-ES" b="1" dirty="0"/>
              <a:t>Entidades</a:t>
            </a:r>
            <a:endParaRPr lang="es-MX" dirty="0"/>
          </a:p>
        </p:txBody>
      </p:sp>
      <p:sp>
        <p:nvSpPr>
          <p:cNvPr id="3" name="Marcador de contenido 2">
            <a:extLst>
              <a:ext uri="{FF2B5EF4-FFF2-40B4-BE49-F238E27FC236}">
                <a16:creationId xmlns:a16="http://schemas.microsoft.com/office/drawing/2014/main" id="{A9936F21-F5BC-4E3B-B22F-2B38EE01A16A}"/>
              </a:ext>
            </a:extLst>
          </p:cNvPr>
          <p:cNvSpPr>
            <a:spLocks noGrp="1"/>
          </p:cNvSpPr>
          <p:nvPr>
            <p:ph idx="1"/>
          </p:nvPr>
        </p:nvSpPr>
        <p:spPr/>
        <p:txBody>
          <a:bodyPr/>
          <a:lstStyle/>
          <a:p>
            <a:r>
              <a:rPr lang="es-ES" dirty="0"/>
              <a:t>El modelo contará con una entidad por cada uno de los componentes del proceso de negocio. Así, en un negocio de venta de suscripciones a revistas, podemos tener entidades “Coches”, “Empleados”, “Cargos”, o “Clientes”, entre otras.</a:t>
            </a:r>
          </a:p>
          <a:p>
            <a:r>
              <a:rPr lang="es-ES" dirty="0"/>
              <a:t>Estas entidades se representan en un diagrama con un rectángulos, como los siguientes.</a:t>
            </a:r>
          </a:p>
          <a:p>
            <a:endParaRPr lang="es-MX" dirty="0"/>
          </a:p>
        </p:txBody>
      </p:sp>
      <p:pic>
        <p:nvPicPr>
          <p:cNvPr id="5" name="Imagen 4" descr="Imagen que contiene Texto&#10;&#10;Descripción generada automáticamente">
            <a:extLst>
              <a:ext uri="{FF2B5EF4-FFF2-40B4-BE49-F238E27FC236}">
                <a16:creationId xmlns:a16="http://schemas.microsoft.com/office/drawing/2014/main" id="{F7F1068F-A5C7-4803-BAC9-E78D63935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788" y="4882660"/>
            <a:ext cx="5770541" cy="871025"/>
          </a:xfrm>
          <a:prstGeom prst="rect">
            <a:avLst/>
          </a:prstGeom>
        </p:spPr>
      </p:pic>
    </p:spTree>
    <p:extLst>
      <p:ext uri="{BB962C8B-B14F-4D97-AF65-F5344CB8AC3E}">
        <p14:creationId xmlns:p14="http://schemas.microsoft.com/office/powerpoint/2010/main" val="344408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D084F-CF3E-4E2A-8DB8-0ADC2B7B9391}"/>
              </a:ext>
            </a:extLst>
          </p:cNvPr>
          <p:cNvSpPr>
            <a:spLocks noGrp="1"/>
          </p:cNvSpPr>
          <p:nvPr>
            <p:ph type="title"/>
          </p:nvPr>
        </p:nvSpPr>
        <p:spPr>
          <a:xfrm>
            <a:off x="718930" y="18255"/>
            <a:ext cx="10515600" cy="1325563"/>
          </a:xfrm>
        </p:spPr>
        <p:txBody>
          <a:bodyPr/>
          <a:lstStyle/>
          <a:p>
            <a:r>
              <a:rPr lang="es-ES" b="1" dirty="0"/>
              <a:t>Atributos</a:t>
            </a:r>
            <a:endParaRPr lang="es-MX" dirty="0"/>
          </a:p>
        </p:txBody>
      </p:sp>
      <p:pic>
        <p:nvPicPr>
          <p:cNvPr id="5" name="Imagen 4" descr="Diagrama&#10;&#10;Descripción generada automáticamente">
            <a:extLst>
              <a:ext uri="{FF2B5EF4-FFF2-40B4-BE49-F238E27FC236}">
                <a16:creationId xmlns:a16="http://schemas.microsoft.com/office/drawing/2014/main" id="{B626DD14-5CFC-4BBA-A275-68C530EAF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942" y="3703367"/>
            <a:ext cx="2360242" cy="2656817"/>
          </a:xfrm>
          <a:prstGeom prst="rect">
            <a:avLst/>
          </a:prstGeom>
        </p:spPr>
      </p:pic>
      <p:sp>
        <p:nvSpPr>
          <p:cNvPr id="3" name="Marcador de contenido 2">
            <a:extLst>
              <a:ext uri="{FF2B5EF4-FFF2-40B4-BE49-F238E27FC236}">
                <a16:creationId xmlns:a16="http://schemas.microsoft.com/office/drawing/2014/main" id="{02A68039-238C-4F16-805B-3B37509C53FC}"/>
              </a:ext>
            </a:extLst>
          </p:cNvPr>
          <p:cNvSpPr>
            <a:spLocks noGrp="1"/>
          </p:cNvSpPr>
          <p:nvPr>
            <p:ph idx="1"/>
          </p:nvPr>
        </p:nvSpPr>
        <p:spPr>
          <a:xfrm>
            <a:off x="718930" y="1253331"/>
            <a:ext cx="10515600" cy="4351338"/>
          </a:xfrm>
        </p:spPr>
        <p:txBody>
          <a:bodyPr/>
          <a:lstStyle/>
          <a:p>
            <a:r>
              <a:rPr lang="es-ES" dirty="0"/>
              <a:t>Los atributos, componente fundamental de cada modelo entidad-relación, nos permiten describir las propiedades que tiene cada entidad. “Numero de chasis”, “Matricula”, “DNI del propietario” serán atributos de la entidad “Coches”.</a:t>
            </a:r>
          </a:p>
          <a:p>
            <a:r>
              <a:rPr lang="es-ES" dirty="0"/>
              <a:t>Los atributos se representan como círculos que descienden de una entidad, y no es necesario representarlos todos, sino los más significativos, como a continuación.</a:t>
            </a:r>
            <a:endParaRPr lang="es-MX" dirty="0"/>
          </a:p>
        </p:txBody>
      </p:sp>
    </p:spTree>
    <p:extLst>
      <p:ext uri="{BB962C8B-B14F-4D97-AF65-F5344CB8AC3E}">
        <p14:creationId xmlns:p14="http://schemas.microsoft.com/office/powerpoint/2010/main" val="371280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CAE17-B0F3-40F6-9682-D76BBB3192A5}"/>
              </a:ext>
            </a:extLst>
          </p:cNvPr>
          <p:cNvSpPr>
            <a:spLocks noGrp="1"/>
          </p:cNvSpPr>
          <p:nvPr>
            <p:ph type="title"/>
          </p:nvPr>
        </p:nvSpPr>
        <p:spPr/>
        <p:txBody>
          <a:bodyPr/>
          <a:lstStyle/>
          <a:p>
            <a:r>
              <a:rPr lang="es-ES" b="1" dirty="0"/>
              <a:t>Relaciones</a:t>
            </a:r>
            <a:endParaRPr lang="es-MX" dirty="0"/>
          </a:p>
        </p:txBody>
      </p:sp>
      <p:sp>
        <p:nvSpPr>
          <p:cNvPr id="3" name="Marcador de contenido 2">
            <a:extLst>
              <a:ext uri="{FF2B5EF4-FFF2-40B4-BE49-F238E27FC236}">
                <a16:creationId xmlns:a16="http://schemas.microsoft.com/office/drawing/2014/main" id="{D771D656-CD46-43A0-8037-AA41A8D8AB02}"/>
              </a:ext>
            </a:extLst>
          </p:cNvPr>
          <p:cNvSpPr>
            <a:spLocks noGrp="1"/>
          </p:cNvSpPr>
          <p:nvPr>
            <p:ph idx="1"/>
          </p:nvPr>
        </p:nvSpPr>
        <p:spPr/>
        <p:txBody>
          <a:bodyPr/>
          <a:lstStyle/>
          <a:p>
            <a:r>
              <a:rPr lang="es-ES" dirty="0"/>
              <a:t>Con las relaciones se establecen vínculos entre parejas de entidades. Cada “Empleado” tendrá un “Cargo del empleado” en el taller.</a:t>
            </a:r>
          </a:p>
          <a:p>
            <a:r>
              <a:rPr lang="es-ES" dirty="0"/>
              <a:t>Las relaciones se muestran en los diagramas como rombos, que se unen a las entidades mediante líneas.</a:t>
            </a:r>
            <a:endParaRPr lang="es-MX" dirty="0"/>
          </a:p>
        </p:txBody>
      </p:sp>
      <p:pic>
        <p:nvPicPr>
          <p:cNvPr id="5" name="Imagen 4" descr="Diagrama&#10;&#10;Descripción generada automáticamente">
            <a:extLst>
              <a:ext uri="{FF2B5EF4-FFF2-40B4-BE49-F238E27FC236}">
                <a16:creationId xmlns:a16="http://schemas.microsoft.com/office/drawing/2014/main" id="{6D82CA34-DCE3-4968-A163-F9C9EC619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585" y="4798254"/>
            <a:ext cx="6982121" cy="1053905"/>
          </a:xfrm>
          <a:prstGeom prst="rect">
            <a:avLst/>
          </a:prstGeom>
        </p:spPr>
      </p:pic>
    </p:spTree>
    <p:extLst>
      <p:ext uri="{BB962C8B-B14F-4D97-AF65-F5344CB8AC3E}">
        <p14:creationId xmlns:p14="http://schemas.microsoft.com/office/powerpoint/2010/main" val="248202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A12A5-3FCB-4A14-ABDB-5C7939BFA4ED}"/>
              </a:ext>
            </a:extLst>
          </p:cNvPr>
          <p:cNvSpPr>
            <a:spLocks noGrp="1"/>
          </p:cNvSpPr>
          <p:nvPr>
            <p:ph type="title"/>
          </p:nvPr>
        </p:nvSpPr>
        <p:spPr/>
        <p:txBody>
          <a:bodyPr/>
          <a:lstStyle/>
          <a:p>
            <a:r>
              <a:rPr lang="es-MX" b="1" dirty="0"/>
              <a:t>Relaciones de cardinalidad</a:t>
            </a:r>
            <a:br>
              <a:rPr lang="es-MX" b="1" dirty="0"/>
            </a:br>
            <a:endParaRPr lang="es-MX" dirty="0"/>
          </a:p>
        </p:txBody>
      </p:sp>
      <p:sp>
        <p:nvSpPr>
          <p:cNvPr id="3" name="Marcador de contenido 2">
            <a:extLst>
              <a:ext uri="{FF2B5EF4-FFF2-40B4-BE49-F238E27FC236}">
                <a16:creationId xmlns:a16="http://schemas.microsoft.com/office/drawing/2014/main" id="{8BC0712D-8AE2-46D7-B3BC-8033B10DF300}"/>
              </a:ext>
            </a:extLst>
          </p:cNvPr>
          <p:cNvSpPr>
            <a:spLocks noGrp="1"/>
          </p:cNvSpPr>
          <p:nvPr>
            <p:ph idx="1"/>
          </p:nvPr>
        </p:nvSpPr>
        <p:spPr/>
        <p:txBody>
          <a:bodyPr/>
          <a:lstStyle/>
          <a:p>
            <a:r>
              <a:rPr lang="es-ES" dirty="0"/>
              <a:t>Podemos encontrar distintos tipos de relaciones según como participen en ellas las entidades.</a:t>
            </a:r>
          </a:p>
          <a:p>
            <a:r>
              <a:rPr lang="es-ES" dirty="0"/>
              <a:t>Son 3 posibles relaciones:</a:t>
            </a:r>
          </a:p>
          <a:p>
            <a:r>
              <a:rPr lang="es-ES" dirty="0"/>
              <a:t>Uno a uno</a:t>
            </a:r>
          </a:p>
          <a:p>
            <a:r>
              <a:rPr lang="es-ES" dirty="0"/>
              <a:t>Uno a varios</a:t>
            </a:r>
          </a:p>
          <a:p>
            <a:r>
              <a:rPr lang="es-ES" dirty="0"/>
              <a:t>Varios a varios</a:t>
            </a:r>
            <a:endParaRPr lang="es-MX" dirty="0"/>
          </a:p>
        </p:txBody>
      </p:sp>
    </p:spTree>
    <p:extLst>
      <p:ext uri="{BB962C8B-B14F-4D97-AF65-F5344CB8AC3E}">
        <p14:creationId xmlns:p14="http://schemas.microsoft.com/office/powerpoint/2010/main" val="169687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FB78-19C0-4110-962E-3A70087A8557}"/>
              </a:ext>
            </a:extLst>
          </p:cNvPr>
          <p:cNvSpPr>
            <a:spLocks noGrp="1"/>
          </p:cNvSpPr>
          <p:nvPr>
            <p:ph type="title"/>
          </p:nvPr>
        </p:nvSpPr>
        <p:spPr/>
        <p:txBody>
          <a:bodyPr/>
          <a:lstStyle/>
          <a:p>
            <a:r>
              <a:rPr lang="es-ES" b="1" dirty="0"/>
              <a:t>Uno a uno</a:t>
            </a:r>
            <a:r>
              <a:rPr lang="es-ES" dirty="0"/>
              <a:t>:</a:t>
            </a:r>
            <a:endParaRPr lang="es-MX" dirty="0"/>
          </a:p>
        </p:txBody>
      </p:sp>
      <p:sp>
        <p:nvSpPr>
          <p:cNvPr id="3" name="Marcador de contenido 2">
            <a:extLst>
              <a:ext uri="{FF2B5EF4-FFF2-40B4-BE49-F238E27FC236}">
                <a16:creationId xmlns:a16="http://schemas.microsoft.com/office/drawing/2014/main" id="{1E9C2224-BD28-4406-A12C-7A997443977D}"/>
              </a:ext>
            </a:extLst>
          </p:cNvPr>
          <p:cNvSpPr>
            <a:spLocks noGrp="1"/>
          </p:cNvSpPr>
          <p:nvPr>
            <p:ph idx="1"/>
          </p:nvPr>
        </p:nvSpPr>
        <p:spPr/>
        <p:txBody>
          <a:bodyPr/>
          <a:lstStyle/>
          <a:p>
            <a:r>
              <a:rPr lang="es-ES" dirty="0"/>
              <a:t>Una entidad se relaciona únicamente con otra y viceversa. Por ejemplo, si tuviésemos una entidad con distintos chasis y otra con matrículas deberíamos de determinar que cada chasis solo puede tener una matrícula (y cada matrícula un chasis, ni más en ningún caso).</a:t>
            </a:r>
            <a:endParaRPr lang="es-MX" dirty="0"/>
          </a:p>
        </p:txBody>
      </p:sp>
      <p:pic>
        <p:nvPicPr>
          <p:cNvPr id="5" name="Imagen 4" descr="Diagrama&#10;&#10;Descripción generada automáticamente">
            <a:extLst>
              <a:ext uri="{FF2B5EF4-FFF2-40B4-BE49-F238E27FC236}">
                <a16:creationId xmlns:a16="http://schemas.microsoft.com/office/drawing/2014/main" id="{A06FD146-9F41-4399-977E-8458AB84C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951" y="4001294"/>
            <a:ext cx="7881657" cy="1189684"/>
          </a:xfrm>
          <a:prstGeom prst="rect">
            <a:avLst/>
          </a:prstGeom>
        </p:spPr>
      </p:pic>
    </p:spTree>
    <p:extLst>
      <p:ext uri="{BB962C8B-B14F-4D97-AF65-F5344CB8AC3E}">
        <p14:creationId xmlns:p14="http://schemas.microsoft.com/office/powerpoint/2010/main" val="125840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E3A08-02DA-4FA3-98B8-F34C39DAE56F}"/>
              </a:ext>
            </a:extLst>
          </p:cNvPr>
          <p:cNvSpPr>
            <a:spLocks noGrp="1"/>
          </p:cNvSpPr>
          <p:nvPr>
            <p:ph type="title"/>
          </p:nvPr>
        </p:nvSpPr>
        <p:spPr/>
        <p:txBody>
          <a:bodyPr/>
          <a:lstStyle/>
          <a:p>
            <a:r>
              <a:rPr lang="es-ES" b="1" dirty="0"/>
              <a:t>Uno a varios</a:t>
            </a:r>
            <a:r>
              <a:rPr lang="es-ES" dirty="0"/>
              <a:t> o </a:t>
            </a:r>
            <a:r>
              <a:rPr lang="es-ES" b="1" dirty="0"/>
              <a:t>varios a uno</a:t>
            </a:r>
            <a:r>
              <a:rPr lang="es-ES" dirty="0"/>
              <a:t>:</a:t>
            </a:r>
            <a:endParaRPr lang="es-MX" dirty="0"/>
          </a:p>
        </p:txBody>
      </p:sp>
      <p:sp>
        <p:nvSpPr>
          <p:cNvPr id="3" name="Marcador de contenido 2">
            <a:extLst>
              <a:ext uri="{FF2B5EF4-FFF2-40B4-BE49-F238E27FC236}">
                <a16:creationId xmlns:a16="http://schemas.microsoft.com/office/drawing/2014/main" id="{FA754FCB-5B0A-4C26-AF15-DF091536B6BC}"/>
              </a:ext>
            </a:extLst>
          </p:cNvPr>
          <p:cNvSpPr>
            <a:spLocks noGrp="1"/>
          </p:cNvSpPr>
          <p:nvPr>
            <p:ph idx="1"/>
          </p:nvPr>
        </p:nvSpPr>
        <p:spPr/>
        <p:txBody>
          <a:bodyPr/>
          <a:lstStyle/>
          <a:p>
            <a:r>
              <a:rPr lang="es-ES" dirty="0"/>
              <a:t>determina que un registro de una entidad puede estar relacionado con varios de otra entidad, pero en esta entidad existir solo una vez. Como ha sido en el caso anterior del trabajador del taller.</a:t>
            </a:r>
            <a:endParaRPr lang="es-MX" dirty="0"/>
          </a:p>
        </p:txBody>
      </p:sp>
      <p:pic>
        <p:nvPicPr>
          <p:cNvPr id="5" name="Imagen 4" descr="Diagrama&#10;&#10;Descripción generada automáticamente">
            <a:extLst>
              <a:ext uri="{FF2B5EF4-FFF2-40B4-BE49-F238E27FC236}">
                <a16:creationId xmlns:a16="http://schemas.microsoft.com/office/drawing/2014/main" id="{776C1513-86AC-40A0-98C8-B460D82CE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478" y="3644703"/>
            <a:ext cx="8781855" cy="1325563"/>
          </a:xfrm>
          <a:prstGeom prst="rect">
            <a:avLst/>
          </a:prstGeom>
        </p:spPr>
      </p:pic>
    </p:spTree>
    <p:extLst>
      <p:ext uri="{BB962C8B-B14F-4D97-AF65-F5344CB8AC3E}">
        <p14:creationId xmlns:p14="http://schemas.microsoft.com/office/powerpoint/2010/main" val="24912328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489</Words>
  <Application>Microsoft Office PowerPoint</Application>
  <PresentationFormat>Panorámica</PresentationFormat>
  <Paragraphs>36</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Tema de Office</vt:lpstr>
      <vt:lpstr>Modelo Entidad-Relación</vt:lpstr>
      <vt:lpstr>Modelo entidad-relación </vt:lpstr>
      <vt:lpstr>El modelo entidad relación tiene tres elementos principales</vt:lpstr>
      <vt:lpstr>Entidades</vt:lpstr>
      <vt:lpstr>Atributos</vt:lpstr>
      <vt:lpstr>Relaciones</vt:lpstr>
      <vt:lpstr>Relaciones de cardinalidad </vt:lpstr>
      <vt:lpstr>Uno a uno:</vt:lpstr>
      <vt:lpstr>Uno a varios o varios a uno:</vt:lpstr>
      <vt:lpstr>Varios a varios:</vt:lpstr>
      <vt:lpstr>Claves  ( Llaves )</vt:lpstr>
      <vt:lpstr>ejemplo</vt:lpstr>
      <vt:lpstr>otro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Entidad-Relación</dc:title>
  <dc:creator>Marcos Octaviano Espinosa Del Muro</dc:creator>
  <cp:lastModifiedBy>Marcos Octaviano Espinosa Del Muro</cp:lastModifiedBy>
  <cp:revision>1</cp:revision>
  <dcterms:created xsi:type="dcterms:W3CDTF">2021-10-07T01:57:26Z</dcterms:created>
  <dcterms:modified xsi:type="dcterms:W3CDTF">2021-10-07T02:48:29Z</dcterms:modified>
</cp:coreProperties>
</file>